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4"/>
  </p:normalViewPr>
  <p:slideViewPr>
    <p:cSldViewPr snapToGrid="0" snapToObjects="1">
      <p:cViewPr>
        <p:scale>
          <a:sx n="86" d="100"/>
          <a:sy n="86" d="100"/>
        </p:scale>
        <p:origin x="105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0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5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1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6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34F5A-6044-1347-926C-5E1BE9A293B0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A090-5375-BE42-8F08-D1E4326B0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5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Brunel Buy and Sell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Application User Interface</a:t>
            </a:r>
          </a:p>
          <a:p>
            <a:r>
              <a:rPr lang="en-US" dirty="0" smtClean="0"/>
              <a:t>Group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/ Login Help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2" t="11864" r="20486" b="7309"/>
          <a:stretch/>
        </p:blipFill>
        <p:spPr>
          <a:xfrm>
            <a:off x="634884" y="1690687"/>
            <a:ext cx="5586034" cy="4785057"/>
          </a:xfrm>
        </p:spPr>
      </p:pic>
    </p:spTree>
    <p:extLst>
      <p:ext uri="{BB962C8B-B14F-4D97-AF65-F5344CB8AC3E}">
        <p14:creationId xmlns:p14="http://schemas.microsoft.com/office/powerpoint/2010/main" val="4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Screen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8" t="9753" r="17723" b="8935"/>
          <a:stretch/>
        </p:blipFill>
        <p:spPr>
          <a:xfrm>
            <a:off x="838200" y="1295568"/>
            <a:ext cx="2906842" cy="51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Bar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0" t="9753" r="49761" b="8935"/>
          <a:stretch/>
        </p:blipFill>
        <p:spPr>
          <a:xfrm>
            <a:off x="838200" y="1690688"/>
            <a:ext cx="2789420" cy="49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Buyer/ Seller Interface</a:t>
            </a:r>
            <a:endParaRPr lang="en-US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5" t="11441" r="17847" b="6913"/>
          <a:stretch/>
        </p:blipFill>
        <p:spPr>
          <a:xfrm>
            <a:off x="838200" y="1690688"/>
            <a:ext cx="5871982" cy="49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4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Information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1441" r="17847" b="6913"/>
          <a:stretch/>
        </p:blipFill>
        <p:spPr>
          <a:xfrm>
            <a:off x="838200" y="1690688"/>
            <a:ext cx="5967516" cy="4979935"/>
          </a:xfrm>
        </p:spPr>
      </p:pic>
    </p:spTree>
    <p:extLst>
      <p:ext uri="{BB962C8B-B14F-4D97-AF65-F5344CB8AC3E}">
        <p14:creationId xmlns:p14="http://schemas.microsoft.com/office/powerpoint/2010/main" val="12813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Buyer/Seller Messaging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7" t="9030" r="40455" b="8291"/>
          <a:stretch/>
        </p:blipFill>
        <p:spPr>
          <a:xfrm>
            <a:off x="838200" y="1690688"/>
            <a:ext cx="2849380" cy="49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8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</Words>
  <Application>Microsoft Macintosh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Brunel Buy and Sell</vt:lpstr>
      <vt:lpstr>Login / Login Help Screen</vt:lpstr>
      <vt:lpstr>Home Page Screen</vt:lpstr>
      <vt:lpstr>Category Bar</vt:lpstr>
      <vt:lpstr>Buyer/ Seller Interface</vt:lpstr>
      <vt:lpstr>Product Information </vt:lpstr>
      <vt:lpstr>Buyer/Seller Messaging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Brunel Buy and Sell</dc:title>
  <dc:creator>Microsoft Office User</dc:creator>
  <cp:lastModifiedBy>Microsoft Office User</cp:lastModifiedBy>
  <cp:revision>3</cp:revision>
  <dcterms:created xsi:type="dcterms:W3CDTF">2016-11-03T22:16:02Z</dcterms:created>
  <dcterms:modified xsi:type="dcterms:W3CDTF">2016-11-03T22:44:42Z</dcterms:modified>
</cp:coreProperties>
</file>